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2"/>
  </p:sldMasterIdLst>
  <p:notesMasterIdLst>
    <p:notesMasterId r:id="rId4"/>
  </p:notesMasterIdLst>
  <p:handoutMasterIdLst>
    <p:handoutMasterId r:id="rId5"/>
  </p:handoutMasterIdLst>
  <p:sldIdLst>
    <p:sldId id="258" r:id="rId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200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2880">
          <p15:clr>
            <a:srgbClr val="A4A3A4"/>
          </p15:clr>
        </p15:guide>
        <p15:guide id="5" orient="horz" pos="3216">
          <p15:clr>
            <a:srgbClr val="A4A3A4"/>
          </p15:clr>
        </p15:guide>
        <p15:guide id="6" orient="horz" pos="816">
          <p15:clr>
            <a:srgbClr val="A4A3A4"/>
          </p15:clr>
        </p15:guide>
        <p15:guide id="7" orient="horz" pos="175">
          <p15:clr>
            <a:srgbClr val="A4A3A4"/>
          </p15:clr>
        </p15:guide>
        <p15:guide id="8" pos="3839">
          <p15:clr>
            <a:srgbClr val="A4A3A4"/>
          </p15:clr>
        </p15:guide>
        <p15:guide id="9" pos="959">
          <p15:clr>
            <a:srgbClr val="A4A3A4"/>
          </p15:clr>
        </p15:guide>
        <p15:guide id="10" pos="6719">
          <p15:clr>
            <a:srgbClr val="A4A3A4"/>
          </p15:clr>
        </p15:guide>
        <p15:guide id="11" pos="6143">
          <p15:clr>
            <a:srgbClr val="A4A3A4"/>
          </p15:clr>
        </p15:guide>
        <p15:guide id="12" pos="283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6163" autoAdjust="0"/>
  </p:normalViewPr>
  <p:slideViewPr>
    <p:cSldViewPr>
      <p:cViewPr varScale="1">
        <p:scale>
          <a:sx n="69" d="100"/>
          <a:sy n="69" d="100"/>
        </p:scale>
        <p:origin x="696" y="78"/>
      </p:cViewPr>
      <p:guideLst>
        <p:guide orient="horz" pos="2160"/>
        <p:guide orient="horz" pos="1200"/>
        <p:guide orient="horz" pos="3888"/>
        <p:guide orient="horz" pos="2880"/>
        <p:guide orient="horz" pos="3216"/>
        <p:guide orient="horz" pos="816"/>
        <p:guide orient="horz" pos="175"/>
        <p:guide pos="3839"/>
        <p:guide pos="959"/>
        <p:guide pos="6719"/>
        <p:guide pos="6143"/>
        <p:guide pos="28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538" y="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4AA43A-3F76-4A13-9CD6-36134EB429E3}" type="datetimeFigureOut">
              <a:rPr lang="en-US"/>
              <a:t>1/4/2017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0423A-8BCE-448E-A97B-03A88B2B12C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74A4F-2B7A-4ECB-A400-260B2FFC03C1}" type="datetimeFigureOut">
              <a:rPr lang="en-US"/>
              <a:t>1/4/2017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2A70B-78F2-4DCF-B53B-C990D2FAFB8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tx2"/>
          </a:solidFill>
        </p:grpSpPr>
        <p:sp>
          <p:nvSpPr>
            <p:cNvPr id="257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9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8551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3416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012" y="277813"/>
            <a:ext cx="9144001" cy="5898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5855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16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08576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tx2"/>
          </a:solidFill>
        </p:grpSpPr>
        <p:sp>
          <p:nvSpPr>
            <p:cNvPr id="256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7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Autofit/>
          </a:bodyPr>
          <a:lstStyle>
            <a:lvl1pPr algn="l">
              <a:defRPr sz="4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4563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159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6596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161" name="Freef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0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56816"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/>
            </a:lvl8pPr>
            <a:lvl9pPr marL="1956816"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0744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157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9579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frame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  <a:solidFill>
            <a:schemeClr val="tx2"/>
          </a:solidFill>
        </p:grpSpPr>
        <p:grpSp>
          <p:nvGrpSpPr>
            <p:cNvPr id="616" name="Grou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  <a:grpFill/>
          </p:grpSpPr>
          <p:grpSp>
            <p:nvGrpSpPr>
              <p:cNvPr id="768" name="Grou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grpFill/>
            </p:grpSpPr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grpFill/>
            </p:grpSpPr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  <a:grpFill/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grpFill/>
            </p:grpSpPr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grpFill/>
            </p:grpSpPr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5766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frame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  <a:solidFill>
            <a:schemeClr val="tx2"/>
          </a:solidFill>
        </p:grpSpPr>
        <p:grpSp>
          <p:nvGrpSpPr>
            <p:cNvPr id="615" name="Grou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  <a:grpFill/>
          </p:grpSpPr>
          <p:grpSp>
            <p:nvGrpSpPr>
              <p:cNvPr id="767" name="Grou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grpFill/>
            </p:grpSpPr>
            <p:sp>
              <p:nvSpPr>
                <p:cNvPr id="843" name="Freef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grpFill/>
            </p:grpSpPr>
            <p:sp>
              <p:nvSpPr>
                <p:cNvPr id="769" name="Freef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  <a:grpFill/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grpFill/>
            </p:grpSpPr>
            <p:sp>
              <p:nvSpPr>
                <p:cNvPr id="693" name="Freef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grpFill/>
            </p:grpSpPr>
            <p:sp>
              <p:nvSpPr>
                <p:cNvPr id="619" name="Freef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0549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9AFE8FB1-0A7A-443E-AAF7-31D4FA1AA312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25BA54BD-C84D-46CE-8B72-31BFB26ABA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6471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Clr>
          <a:schemeClr val="tx2"/>
        </a:buClr>
        <a:buSzPct val="80000"/>
        <a:buFont typeface="Wingdings 3" panose="05040102010807070707" pitchFamily="18" charset="2"/>
        <a:buChar char="u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 3" panose="05040102010807070707" pitchFamily="18" charset="2"/>
        <a:buChar char="u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600" kern="1200">
          <a:solidFill>
            <a:schemeClr val="bg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 3" panose="05040102010807070707" pitchFamily="18" charset="2"/>
        <a:buChar char="u"/>
        <a:defRPr sz="1600" kern="1200">
          <a:solidFill>
            <a:schemeClr val="bg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600" kern="1200">
          <a:solidFill>
            <a:schemeClr val="bg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 3" panose="05040102010807070707" pitchFamily="18" charset="2"/>
        <a:buChar char="u"/>
        <a:defRPr sz="16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812" y="914400"/>
            <a:ext cx="12304424" cy="1485513"/>
          </a:xfrm>
        </p:spPr>
        <p:txBody>
          <a:bodyPr>
            <a:noAutofit/>
          </a:bodyPr>
          <a:lstStyle/>
          <a:p>
            <a:r>
              <a:rPr lang="en-US" sz="6600" b="1" dirty="0">
                <a:latin typeface="Brush Script MT" panose="03060802040406070304" pitchFamily="66" charset="0"/>
              </a:rPr>
              <a:t>La </a:t>
            </a:r>
            <a:r>
              <a:rPr lang="en-US" sz="6600" b="1" dirty="0" err="1">
                <a:latin typeface="Brush Script MT" panose="03060802040406070304" pitchFamily="66" charset="0"/>
              </a:rPr>
              <a:t>Clochette</a:t>
            </a:r>
            <a:r>
              <a:rPr lang="en-US" sz="6600" b="1" dirty="0">
                <a:latin typeface="Brush Script MT" panose="03060802040406070304" pitchFamily="66" charset="0"/>
              </a:rPr>
              <a:t/>
            </a:r>
            <a:br>
              <a:rPr lang="en-US" sz="6600" b="1" dirty="0">
                <a:latin typeface="Brush Script MT" panose="03060802040406070304" pitchFamily="66" charset="0"/>
              </a:rPr>
            </a:br>
            <a:r>
              <a:rPr lang="en-US" sz="2700" b="1" dirty="0">
                <a:latin typeface="Book Antiqua" panose="02040602050305030304" pitchFamily="18" charset="0"/>
                <a:cs typeface="Aparajita" panose="020B0604020202020204" pitchFamily="34" charset="0"/>
              </a:rPr>
              <a:t>1.  </a:t>
            </a:r>
            <a:r>
              <a:rPr lang="en-US" sz="2700" b="1" dirty="0">
                <a:solidFill>
                  <a:srgbClr val="FFFF00"/>
                </a:solidFill>
                <a:latin typeface="Book Antiqua" panose="02040602050305030304" pitchFamily="18" charset="0"/>
                <a:cs typeface="Aparajita" panose="020B0604020202020204" pitchFamily="34" charset="0"/>
              </a:rPr>
              <a:t>2 MINUTES:  </a:t>
            </a:r>
            <a:r>
              <a:rPr lang="en-US" sz="2700" b="1" dirty="0">
                <a:latin typeface="Book Antiqua" panose="02040602050305030304" pitchFamily="18" charset="0"/>
                <a:cs typeface="Aparajita" panose="020B0604020202020204" pitchFamily="34" charset="0"/>
              </a:rPr>
              <a:t>Discuss </a:t>
            </a:r>
            <a:r>
              <a:rPr lang="en-US" sz="2700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the meaning with </a:t>
            </a:r>
            <a:r>
              <a:rPr lang="en-US" sz="2700" b="1" dirty="0">
                <a:latin typeface="Book Antiqua" panose="02040602050305030304" pitchFamily="18" charset="0"/>
                <a:cs typeface="Aparajita" panose="020B0604020202020204" pitchFamily="34" charset="0"/>
              </a:rPr>
              <a:t>a partner </a:t>
            </a:r>
            <a:r>
              <a:rPr lang="en-US" sz="2700" b="1" dirty="0">
                <a:solidFill>
                  <a:srgbClr val="FFFF00"/>
                </a:solidFill>
                <a:latin typeface="Book Antiqua" panose="02040602050305030304" pitchFamily="18" charset="0"/>
                <a:cs typeface="Aparajita" panose="020B0604020202020204" pitchFamily="34" charset="0"/>
              </a:rPr>
              <a:t>(don’t write anything!)</a:t>
            </a:r>
            <a:br>
              <a:rPr lang="en-US" sz="2700" b="1" dirty="0">
                <a:solidFill>
                  <a:srgbClr val="FFFF00"/>
                </a:solidFill>
                <a:latin typeface="Book Antiqua" panose="02040602050305030304" pitchFamily="18" charset="0"/>
                <a:cs typeface="Aparajita" panose="020B0604020202020204" pitchFamily="34" charset="0"/>
              </a:rPr>
            </a:br>
            <a:r>
              <a:rPr lang="en-US" sz="2700" b="1" dirty="0">
                <a:latin typeface="Book Antiqua" panose="02040602050305030304" pitchFamily="18" charset="0"/>
                <a:cs typeface="Aparajita" panose="020B0604020202020204" pitchFamily="34" charset="0"/>
              </a:rPr>
              <a:t>2.  Once you are finished discussing all 3 bullets, </a:t>
            </a:r>
            <a:r>
              <a:rPr lang="en-US" sz="2700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write 3 new sentences to extend this story. Try to use key phrases from the side board.</a:t>
            </a:r>
            <a:endParaRPr lang="en-US" sz="2700" b="1" dirty="0">
              <a:latin typeface="Book Antiqua" panose="02040602050305030304" pitchFamily="18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812" y="2743200"/>
            <a:ext cx="12038013" cy="3580467"/>
          </a:xfrm>
        </p:spPr>
        <p:txBody>
          <a:bodyPr>
            <a:noAutofit/>
          </a:bodyPr>
          <a:lstStyle/>
          <a:p>
            <a:r>
              <a:rPr lang="fr-FR" sz="3000" b="1" dirty="0" smtClean="0"/>
              <a:t>Victoria et son </a:t>
            </a:r>
            <a:r>
              <a:rPr lang="fr-FR" sz="3000" b="1" dirty="0" smtClean="0">
                <a:solidFill>
                  <a:srgbClr val="FFFF00"/>
                </a:solidFill>
              </a:rPr>
              <a:t>fils</a:t>
            </a:r>
            <a:r>
              <a:rPr lang="fr-FR" sz="3000" b="1" dirty="0" smtClean="0"/>
              <a:t>, Tyler, </a:t>
            </a:r>
            <a:r>
              <a:rPr lang="fr-FR" sz="3000" b="1" u="sng" dirty="0" smtClean="0"/>
              <a:t>sont allés</a:t>
            </a:r>
            <a:r>
              <a:rPr lang="fr-FR" sz="3000" b="1" dirty="0" smtClean="0"/>
              <a:t> en Martinique pour une conférence.</a:t>
            </a:r>
          </a:p>
          <a:p>
            <a:r>
              <a:rPr lang="fr-FR" sz="3000" b="1" dirty="0" smtClean="0"/>
              <a:t>Le premier jour de la conférence, Victoria </a:t>
            </a:r>
            <a:r>
              <a:rPr lang="fr-FR" sz="3000" b="1" u="sng" dirty="0" smtClean="0"/>
              <a:t>s’est levée tôt</a:t>
            </a:r>
            <a:r>
              <a:rPr lang="fr-FR" sz="3000" b="1" dirty="0" smtClean="0"/>
              <a:t> parce qu’elle </a:t>
            </a:r>
            <a:r>
              <a:rPr lang="fr-FR" sz="3000" b="1" u="sng" dirty="0" smtClean="0"/>
              <a:t>voulait</a:t>
            </a:r>
            <a:r>
              <a:rPr lang="fr-FR" sz="3000" b="1" dirty="0" smtClean="0"/>
              <a:t> </a:t>
            </a:r>
            <a:r>
              <a:rPr lang="fr-FR" sz="3000" b="1" dirty="0" smtClean="0">
                <a:solidFill>
                  <a:srgbClr val="FFFF00"/>
                </a:solidFill>
              </a:rPr>
              <a:t>courir</a:t>
            </a:r>
            <a:r>
              <a:rPr lang="fr-FR" sz="3000" b="1" dirty="0" smtClean="0"/>
              <a:t> sur la plage, mais elle ne </a:t>
            </a:r>
            <a:r>
              <a:rPr lang="fr-FR" sz="3000" b="1" u="sng" dirty="0" smtClean="0"/>
              <a:t>pouvait</a:t>
            </a:r>
            <a:r>
              <a:rPr lang="fr-FR" sz="3000" b="1" dirty="0" smtClean="0"/>
              <a:t> pas </a:t>
            </a:r>
            <a:r>
              <a:rPr lang="fr-FR" sz="3000" b="1" dirty="0" smtClean="0">
                <a:solidFill>
                  <a:srgbClr val="FFFF00"/>
                </a:solidFill>
              </a:rPr>
              <a:t>trouver</a:t>
            </a:r>
            <a:r>
              <a:rPr lang="fr-FR" sz="3000" b="1" dirty="0" smtClean="0"/>
              <a:t> ses chaussures.</a:t>
            </a:r>
          </a:p>
          <a:p>
            <a:r>
              <a:rPr lang="fr-FR" sz="3000" b="1" dirty="0" smtClean="0"/>
              <a:t>Alors, elle </a:t>
            </a:r>
            <a:r>
              <a:rPr lang="fr-FR" sz="3000" b="1" u="sng" dirty="0" smtClean="0"/>
              <a:t>a mis </a:t>
            </a:r>
            <a:r>
              <a:rPr lang="fr-FR" sz="3000" b="1" dirty="0" smtClean="0"/>
              <a:t>ses sandales et elle </a:t>
            </a:r>
            <a:r>
              <a:rPr lang="fr-FR" sz="3000" b="1" u="sng" dirty="0" smtClean="0"/>
              <a:t>est allé </a:t>
            </a:r>
            <a:r>
              <a:rPr lang="fr-FR" sz="3000" b="1" dirty="0" smtClean="0"/>
              <a:t>au restaurant.  Elle </a:t>
            </a:r>
            <a:r>
              <a:rPr lang="fr-FR" sz="3000" b="1" dirty="0" smtClean="0">
                <a:solidFill>
                  <a:srgbClr val="FFFF00"/>
                </a:solidFill>
              </a:rPr>
              <a:t>y</a:t>
            </a:r>
            <a:r>
              <a:rPr lang="fr-FR" sz="3000" b="1" dirty="0" smtClean="0"/>
              <a:t> </a:t>
            </a:r>
            <a:r>
              <a:rPr lang="fr-FR" sz="3000" b="1" u="sng" dirty="0" smtClean="0"/>
              <a:t>est allée seule</a:t>
            </a:r>
            <a:r>
              <a:rPr lang="fr-FR" sz="3000" b="1" dirty="0" smtClean="0"/>
              <a:t>.  </a:t>
            </a:r>
          </a:p>
          <a:p>
            <a:endParaRPr lang="fr-FR" sz="3000" b="1" dirty="0"/>
          </a:p>
        </p:txBody>
      </p:sp>
    </p:spTree>
    <p:extLst>
      <p:ext uri="{BB962C8B-B14F-4D97-AF65-F5344CB8AC3E}">
        <p14:creationId xmlns:p14="http://schemas.microsoft.com/office/powerpoint/2010/main" val="72387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udent presentation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7Grunge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Student presentation" id="{61936DD2-5F1E-4CE5-AB4B-725D35FC9179}" vid="{60FEA300-D151-4B21-9955-901AC34D046A}"/>
    </a:ext>
  </a:extLst>
</a:theme>
</file>

<file path=ppt/theme/theme2.xml><?xml version="1.0" encoding="utf-8"?>
<a:theme xmlns:a="http://schemas.openxmlformats.org/drawingml/2006/main" name="Office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7Grunge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7Grunge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98950B5-7B6B-4C28-8458-CAB8EA4CB24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Student scientific report presentation</Template>
  <TotalTime>0</TotalTime>
  <Words>65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Aparajita</vt:lpstr>
      <vt:lpstr>Book Antiqua</vt:lpstr>
      <vt:lpstr>Brush Script MT</vt:lpstr>
      <vt:lpstr>Century Gothic</vt:lpstr>
      <vt:lpstr>Wingdings 3</vt:lpstr>
      <vt:lpstr>Student presentation</vt:lpstr>
      <vt:lpstr>La Clochette 1.  2 MINUTES:  Discuss the meaning with a partner (don’t write anything!) 2.  Once you are finished discussing all 3 bullets, write 3 new sentences to extend this story. Try to use key phrases from the side board.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2017-01-04T11:59:30Z</dcterms:created>
  <dcterms:modified xsi:type="dcterms:W3CDTF">2017-01-04T14:28:56Z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TC034605859991</vt:lpwstr>
  </property>
</Properties>
</file>